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3"/>
    <p:restoredTop sz="94694"/>
  </p:normalViewPr>
  <p:slideViewPr>
    <p:cSldViewPr snapToGrid="0">
      <p:cViewPr varScale="1">
        <p:scale>
          <a:sx n="102" d="100"/>
          <a:sy n="102" d="100"/>
        </p:scale>
        <p:origin x="-11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97114-0730-C549-8775-022000231614}" type="datetimeFigureOut">
              <a:rPr lang="en-EE" smtClean="0"/>
              <a:t>21.11.2024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929-4663-9E4B-80F4-8F7DCE85EEA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6647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E9929-4663-9E4B-80F4-8F7DCE85EEA0}" type="slidenum">
              <a:rPr lang="en-EE" smtClean="0"/>
              <a:t>1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80185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21.11.2024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789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21.11.2024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65798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21.11.2024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28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21.11.2024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4934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21.11.2024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6926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21.11.2024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56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21.11.2024</a:t>
            </a:fld>
            <a:endParaRPr lang="en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172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21.11.2024</a:t>
            </a:fld>
            <a:endParaRPr lang="en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2623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21.11.2024</a:t>
            </a:fld>
            <a:endParaRPr lang="en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1576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21.11.2024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22267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478-A19A-9540-9A96-0C096A7C5D2F}" type="datetimeFigureOut">
              <a:rPr lang="en-EE" smtClean="0"/>
              <a:t>21.11.2024</a:t>
            </a:fld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99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6BA7478-A19A-9540-9A96-0C096A7C5D2F}" type="datetimeFigureOut">
              <a:rPr lang="en-EE" smtClean="0"/>
              <a:t>21.11.2024</a:t>
            </a:fld>
            <a:endParaRPr lang="en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2F2BBF-1B21-DB40-B8F5-3DF71E2273FF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020102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A3171-FD04-01F0-D7AA-96A371FA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fa-IR" sz="5400" dirty="0" err="1"/>
              <a:t>بصری‌سازی</a:t>
            </a:r>
            <a:r>
              <a:rPr lang="fa-IR" sz="5400" dirty="0"/>
              <a:t> </a:t>
            </a:r>
            <a:r>
              <a:rPr lang="fa-IR" sz="5400" dirty="0" err="1"/>
              <a:t>داده‌ها</a:t>
            </a:r>
            <a:endParaRPr lang="en-EE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931F0-0BC9-6CF2-E581-31B43DD52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Visualizing Data</a:t>
            </a:r>
            <a:endParaRPr lang="en-EE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ED2E5-4EB0-56EF-135C-4D723B9B8348}"/>
              </a:ext>
            </a:extLst>
          </p:cNvPr>
          <p:cNvSpPr txBox="1"/>
          <p:nvPr/>
        </p:nvSpPr>
        <p:spPr>
          <a:xfrm>
            <a:off x="1534510" y="1219199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فصل اول - درس اول </a:t>
            </a:r>
            <a:endParaRPr lang="en-E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97BA-7716-F8B7-A96E-D40D0AFAF08C}"/>
              </a:ext>
            </a:extLst>
          </p:cNvPr>
          <p:cNvSpPr txBox="1"/>
          <p:nvPr/>
        </p:nvSpPr>
        <p:spPr>
          <a:xfrm>
            <a:off x="3673531" y="6252405"/>
            <a:ext cx="2614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نام فصل : </a:t>
            </a:r>
            <a:r>
              <a:rPr lang="fa-IR" b="0" i="0" dirty="0"/>
              <a:t>کاوش بصری داده ها</a:t>
            </a:r>
            <a:r>
              <a:rPr lang="en-US" b="0" i="0" dirty="0"/>
              <a:t> </a:t>
            </a:r>
            <a:endParaRPr lang="en-GB" dirty="0"/>
          </a:p>
          <a:p>
            <a:pPr marL="0" algn="r" defTabSz="457200" rtl="1" eaLnBrk="1" latinLnBrk="0" hangingPunct="1"/>
            <a:endParaRPr lang="en-EE" dirty="0"/>
          </a:p>
        </p:txBody>
      </p:sp>
      <p:pic>
        <p:nvPicPr>
          <p:cNvPr id="1026" name="Picture 2" descr="Brilliant: Learn by doing - Apps on Google Play">
            <a:extLst>
              <a:ext uri="{FF2B5EF4-FFF2-40B4-BE49-F238E27FC236}">
                <a16:creationId xmlns:a16="http://schemas.microsoft.com/office/drawing/2014/main" id="{7D682D00-0C00-9AB3-8EAB-70A3F07C1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470" y="5906753"/>
            <a:ext cx="828610" cy="77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on a black background&#10;&#10;Description automatically generated">
            <a:extLst>
              <a:ext uri="{FF2B5EF4-FFF2-40B4-BE49-F238E27FC236}">
                <a16:creationId xmlns:a16="http://schemas.microsoft.com/office/drawing/2014/main" id="{9F9A1B0C-D700-530C-13E1-4D18ED478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779" y="-964008"/>
            <a:ext cx="7422986" cy="7422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84A416-958F-A51F-55A9-1DBB62EE5D62}"/>
              </a:ext>
            </a:extLst>
          </p:cNvPr>
          <p:cNvSpPr txBox="1"/>
          <p:nvPr/>
        </p:nvSpPr>
        <p:spPr>
          <a:xfrm>
            <a:off x="9701507" y="6324370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/>
              <a:t>دوره تحلیل داده</a:t>
            </a:r>
            <a:endParaRPr lang="en-EE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36452-A181-3E93-999D-A2A14315B53D}"/>
              </a:ext>
            </a:extLst>
          </p:cNvPr>
          <p:cNvSpPr txBox="1"/>
          <p:nvPr/>
        </p:nvSpPr>
        <p:spPr>
          <a:xfrm>
            <a:off x="623977" y="6378490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EE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46036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0083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tarbucks - Wikipedia">
            <a:extLst>
              <a:ext uri="{FF2B5EF4-FFF2-40B4-BE49-F238E27FC236}">
                <a16:creationId xmlns:a16="http://schemas.microsoft.com/office/drawing/2014/main" id="{FA926908-E800-5376-C73B-BEA1F6250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3240" y="1123527"/>
            <a:ext cx="4543674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D2CD9B-05F7-6476-BFBC-FB65B041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041" y="1886016"/>
            <a:ext cx="4634015" cy="3079822"/>
          </a:xfrm>
          <a:prstGeom prst="rect">
            <a:avLst/>
          </a:prstGeom>
        </p:spPr>
      </p:pic>
      <p:pic>
        <p:nvPicPr>
          <p:cNvPr id="2050" name="Picture 2" descr="Brilliant: Learn by doing - Apps on Google Play">
            <a:extLst>
              <a:ext uri="{FF2B5EF4-FFF2-40B4-BE49-F238E27FC236}">
                <a16:creationId xmlns:a16="http://schemas.microsoft.com/office/drawing/2014/main" id="{F5331559-6CDE-8D68-7289-561E411D7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1683" y="6076525"/>
            <a:ext cx="830317" cy="7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28ABBD81-CA5F-8D49-800A-EA947843C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5978" y="5661764"/>
            <a:ext cx="1699932" cy="169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57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3E7D0-023F-59F1-5501-22CA9FED8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F2FC130-EE30-38A8-CCEB-B71DAEF4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1898363"/>
            <a:ext cx="4742993" cy="3055128"/>
          </a:xfrm>
          <a:prstGeom prst="rect">
            <a:avLst/>
          </a:prstGeom>
        </p:spPr>
      </p:pic>
      <p:pic>
        <p:nvPicPr>
          <p:cNvPr id="1026" name="Picture 2" descr="Starbucks - Wikipedia">
            <a:extLst>
              <a:ext uri="{FF2B5EF4-FFF2-40B4-BE49-F238E27FC236}">
                <a16:creationId xmlns:a16="http://schemas.microsoft.com/office/drawing/2014/main" id="{8AFBCD04-0561-C0CC-3D14-E3DC66286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3240" y="1123527"/>
            <a:ext cx="4543674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rilliant: Learn by doing - Apps on Google Play">
            <a:extLst>
              <a:ext uri="{FF2B5EF4-FFF2-40B4-BE49-F238E27FC236}">
                <a16:creationId xmlns:a16="http://schemas.microsoft.com/office/drawing/2014/main" id="{59D96491-D833-A69A-034E-200838EF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1682" y="6076524"/>
            <a:ext cx="830317" cy="7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on a black background&#10;&#10;Description automatically generated">
            <a:extLst>
              <a:ext uri="{FF2B5EF4-FFF2-40B4-BE49-F238E27FC236}">
                <a16:creationId xmlns:a16="http://schemas.microsoft.com/office/drawing/2014/main" id="{A1E636DD-C471-6BBB-5CB7-66F48F954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5978" y="5661764"/>
            <a:ext cx="1699932" cy="169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6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A1E7-F256-B2B5-9F16-D9EBEBB98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22969" cy="132556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 Grouping(Group By).                                      </a:t>
            </a:r>
            <a:r>
              <a:rPr lang="fa-IR" dirty="0" err="1"/>
              <a:t>گروه‌بندی</a:t>
            </a:r>
            <a:endParaRPr lang="en-EE" dirty="0"/>
          </a:p>
        </p:txBody>
      </p:sp>
      <p:pic>
        <p:nvPicPr>
          <p:cNvPr id="5" name="Picture 4" descr="A screenshot of a calculator&#10;&#10;Description automatically generated">
            <a:extLst>
              <a:ext uri="{FF2B5EF4-FFF2-40B4-BE49-F238E27FC236}">
                <a16:creationId xmlns:a16="http://schemas.microsoft.com/office/drawing/2014/main" id="{D52FF308-B9D5-7211-085F-FE05204B2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63" y="1955511"/>
            <a:ext cx="5398237" cy="4043507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EC5C9547-9244-E322-F196-85C5CF66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690688"/>
            <a:ext cx="4483837" cy="4376348"/>
          </a:xfrm>
          <a:prstGeom prst="rect">
            <a:avLst/>
          </a:prstGeom>
        </p:spPr>
      </p:pic>
      <p:pic>
        <p:nvPicPr>
          <p:cNvPr id="4" name="Picture 2" descr="Brilliant: Learn by doing - Apps on Google Play">
            <a:extLst>
              <a:ext uri="{FF2B5EF4-FFF2-40B4-BE49-F238E27FC236}">
                <a16:creationId xmlns:a16="http://schemas.microsoft.com/office/drawing/2014/main" id="{3ABC62BF-07CC-0B0A-DAF0-70999EBA3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1682" y="6076524"/>
            <a:ext cx="830317" cy="7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ogo on a black background&#10;&#10;Description automatically generated">
            <a:extLst>
              <a:ext uri="{FF2B5EF4-FFF2-40B4-BE49-F238E27FC236}">
                <a16:creationId xmlns:a16="http://schemas.microsoft.com/office/drawing/2014/main" id="{7B1041E1-F41F-51CD-C5AB-2ABE653C6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5978" y="5661764"/>
            <a:ext cx="1699932" cy="169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58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ffee shop&#10;&#10;Description automatically generated">
            <a:extLst>
              <a:ext uri="{FF2B5EF4-FFF2-40B4-BE49-F238E27FC236}">
                <a16:creationId xmlns:a16="http://schemas.microsoft.com/office/drawing/2014/main" id="{600B50DD-FF88-F2F6-55A0-0A72CDC13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9922"/>
            <a:ext cx="5291666" cy="4658156"/>
          </a:xfrm>
          <a:prstGeom prst="rect">
            <a:avLst/>
          </a:prstGeom>
        </p:spPr>
      </p:pic>
      <p:pic>
        <p:nvPicPr>
          <p:cNvPr id="7" name="Picture 6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7EC9A6AD-BC84-3691-1E12-5A225B69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201640"/>
            <a:ext cx="5291667" cy="4454719"/>
          </a:xfrm>
          <a:prstGeom prst="rect">
            <a:avLst/>
          </a:prstGeom>
        </p:spPr>
      </p:pic>
      <p:pic>
        <p:nvPicPr>
          <p:cNvPr id="3" name="Picture 2" descr="Brilliant: Learn by doing - Apps on Google Play">
            <a:extLst>
              <a:ext uri="{FF2B5EF4-FFF2-40B4-BE49-F238E27FC236}">
                <a16:creationId xmlns:a16="http://schemas.microsoft.com/office/drawing/2014/main" id="{0C56E15C-406F-8FBE-5A50-CA36AB21E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1682" y="6076524"/>
            <a:ext cx="830317" cy="7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C5BAD1EB-70D4-8217-66F6-57959C587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5978" y="5661764"/>
            <a:ext cx="1699932" cy="169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8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</TotalTime>
  <Words>29</Words>
  <Application>Microsoft Macintosh PowerPoint</Application>
  <PresentationFormat>Widescreen</PresentationFormat>
  <Paragraphs>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بصری‌سازی داده‌ها</vt:lpstr>
      <vt:lpstr>PowerPoint Presentation</vt:lpstr>
      <vt:lpstr>PowerPoint Presentation</vt:lpstr>
      <vt:lpstr> Grouping(Group By).                                      گروه‌بندی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Mohammadhossein Bagheri</dc:creator>
  <cp:lastModifiedBy>Mohammadhossein Bagheri</cp:lastModifiedBy>
  <cp:revision>5</cp:revision>
  <dcterms:created xsi:type="dcterms:W3CDTF">2024-11-14T17:21:55Z</dcterms:created>
  <dcterms:modified xsi:type="dcterms:W3CDTF">2024-11-21T11:49:26Z</dcterms:modified>
</cp:coreProperties>
</file>